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7" r:id="rId3"/>
    <p:sldId id="27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4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8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AD347D-5ACD-4C99-B74B-A9C85AD731A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785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913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943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5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235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901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267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723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888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46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979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8461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" y="0"/>
            <a:ext cx="12190476" cy="685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7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600206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19-Dec-19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8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8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0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სამედიცინო </a:t>
            </a:r>
            <a:r>
              <a:rPr lang="ka-GE" b="1" dirty="0" smtClean="0"/>
              <a:t>პერსონალი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790377"/>
              </p:ext>
            </p:extLst>
          </p:nvPr>
        </p:nvGraphicFramePr>
        <p:xfrm>
          <a:off x="609600" y="1600200"/>
          <a:ext cx="10972801" cy="2844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449"/>
                <a:gridCol w="1540476"/>
                <a:gridCol w="1540476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სელექციის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შემდეგ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სელექციის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შემდეგ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არსებული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სელექციის</a:t>
                      </a:r>
                      <a:r>
                        <a:rPr lang="ka-GE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შემდეგ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27593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17207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2277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526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4979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4761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6238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/>
              <a:t>სამედიცინო პერსონალის ხვედრითი წილი (%) სელექციის შემდეგ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327872"/>
              </p:ext>
            </p:extLst>
          </p:nvPr>
        </p:nvGraphicFramePr>
        <p:xfrm>
          <a:off x="621957" y="1810264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9523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u="sng" dirty="0" smtClean="0"/>
              <a:t>საჭირო </a:t>
            </a:r>
            <a:r>
              <a:rPr lang="ka-GE" b="1" dirty="0" smtClean="0"/>
              <a:t>სამედიცინო პერსონალის ხვედრითი წილი (%) სელექციის შემდეგ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5432817"/>
              </p:ext>
            </p:extLst>
          </p:nvPr>
        </p:nvGraphicFramePr>
        <p:xfrm>
          <a:off x="621957" y="1810264"/>
          <a:ext cx="10972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თბილისი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ბათუმი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ქუთაისი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სულ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ექიმი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ექთანი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130%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ადმინისტრაცია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სხვა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Cyr"/>
                          <a:ea typeface="+mn-ea"/>
                          <a:cs typeface="+mn-cs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9395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140</Words>
  <Application>Microsoft Office PowerPoint</Application>
  <PresentationFormat>Custom</PresentationFormat>
  <Paragraphs>93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სამედიცინო პერსონალი</vt:lpstr>
      <vt:lpstr>სამედიცინო პერსონალის ხვედრითი წილი (%) სელექციის შემდეგ</vt:lpstr>
      <vt:lpstr>საჭირო სამედიცინო პერსონალის ხვედრითი წილი (%) სელექციის შემდეგ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Ketevan Goginashvili</cp:lastModifiedBy>
  <cp:revision>38</cp:revision>
  <dcterms:created xsi:type="dcterms:W3CDTF">2019-11-23T09:56:47Z</dcterms:created>
  <dcterms:modified xsi:type="dcterms:W3CDTF">2019-12-19T13:35:35Z</dcterms:modified>
</cp:coreProperties>
</file>